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86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033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62284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541700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95977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17105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847597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8159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34414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291327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87092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46719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A34074-2311-4DC3-AFA7-A9824A5F2D22}" type="datetimeFigureOut">
              <a:rPr lang="pt-BR" smtClean="0"/>
              <a:t>04/04/2014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2EF0C3-DC21-4BDD-A085-777CB6E66A4D}" type="slidenum">
              <a:rPr lang="pt-BR" smtClean="0"/>
              <a:t>‹#›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5324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3528392"/>
          </a:xfrm>
        </p:spPr>
        <p:txBody>
          <a:bodyPr>
            <a:noAutofit/>
          </a:bodyPr>
          <a:lstStyle/>
          <a:p>
            <a:r>
              <a:rPr lang="pt-BR" sz="4800" b="1" dirty="0" smtClean="0"/>
              <a:t/>
            </a:r>
            <a:br>
              <a:rPr lang="pt-BR" sz="4800" b="1" dirty="0" smtClean="0"/>
            </a:br>
            <a:r>
              <a:rPr lang="pt-BR" sz="4800" b="1" dirty="0" smtClean="0"/>
              <a:t>PROJETO GCF – TOCANTINS</a:t>
            </a:r>
            <a:br>
              <a:rPr lang="pt-BR" sz="4800" b="1" dirty="0" smtClean="0"/>
            </a:br>
            <a:r>
              <a:rPr lang="pt-BR" sz="2800" b="1" dirty="0" smtClean="0"/>
              <a:t>A força tarefa dos governos para clima e florestas  </a:t>
            </a:r>
            <a:endParaRPr lang="pt-BR" sz="2800" b="1" dirty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8" y="3748558"/>
            <a:ext cx="3312368" cy="263277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1167" y="476672"/>
            <a:ext cx="1517650" cy="1627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787473" y="6196662"/>
            <a:ext cx="18735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Fevereiro de 2014</a:t>
            </a:r>
            <a:endParaRPr lang="pt-PT" dirty="0"/>
          </a:p>
        </p:txBody>
      </p:sp>
    </p:spTree>
    <p:extLst>
      <p:ext uri="{BB962C8B-B14F-4D97-AF65-F5344CB8AC3E}">
        <p14:creationId xmlns:p14="http://schemas.microsoft.com/office/powerpoint/2010/main" val="3744189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395372"/>
            <a:ext cx="4608512" cy="6418004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6912768" cy="864096"/>
          </a:xfrm>
        </p:spPr>
        <p:txBody>
          <a:bodyPr>
            <a:normAutofit/>
          </a:bodyPr>
          <a:lstStyle/>
          <a:p>
            <a:r>
              <a:rPr lang="pt-BR" sz="2800" b="1" dirty="0" smtClean="0"/>
              <a:t>Plano de trabalho para o Tocantins</a:t>
            </a:r>
            <a:endParaRPr lang="pt-BR" sz="2800" b="1" dirty="0"/>
          </a:p>
        </p:txBody>
      </p:sp>
      <p:sp>
        <p:nvSpPr>
          <p:cNvPr id="7" name="CaixaDeTexto 6"/>
          <p:cNvSpPr txBox="1"/>
          <p:nvPr/>
        </p:nvSpPr>
        <p:spPr>
          <a:xfrm>
            <a:off x="211194" y="1859340"/>
            <a:ext cx="885698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v"/>
            </a:pPr>
            <a:r>
              <a:rPr lang="pt-BR" sz="2400" dirty="0" smtClean="0"/>
              <a:t>Apresentar para  produtores e público as vantagens Ecológicas, Jurídicas e Financeiras do REDD+.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C</a:t>
            </a:r>
            <a:r>
              <a:rPr lang="pt-BR" sz="2400" dirty="0" smtClean="0"/>
              <a:t>adastro dos produtores, identificando o potencial das terras para concepção de projeto de REDD ou Reflorestamento.</a:t>
            </a:r>
            <a:endParaRPr lang="pt-BR" sz="2400" dirty="0"/>
          </a:p>
        </p:txBody>
      </p:sp>
      <p:sp>
        <p:nvSpPr>
          <p:cNvPr id="8" name="CaixaDeTexto 7"/>
          <p:cNvSpPr txBox="1"/>
          <p:nvPr/>
        </p:nvSpPr>
        <p:spPr>
          <a:xfrm>
            <a:off x="323528" y="900792"/>
            <a:ext cx="4756632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dirty="0" smtClean="0">
                <a:solidFill>
                  <a:srgbClr val="00B050"/>
                </a:solidFill>
              </a:rPr>
              <a:t>Atividade 1:  </a:t>
            </a:r>
          </a:p>
          <a:p>
            <a:r>
              <a:rPr lang="pt-BR" sz="2400" b="1" dirty="0" smtClean="0">
                <a:solidFill>
                  <a:srgbClr val="00B050"/>
                </a:solidFill>
              </a:rPr>
              <a:t>Workshop 1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07503" y="3400145"/>
            <a:ext cx="9001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 </a:t>
            </a:r>
            <a:r>
              <a:rPr lang="pt-BR" sz="2400" b="1" dirty="0" smtClean="0">
                <a:solidFill>
                  <a:srgbClr val="00B050"/>
                </a:solidFill>
              </a:rPr>
              <a:t>  </a:t>
            </a:r>
            <a:endParaRPr lang="pt-BR" sz="24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99120" y="3861810"/>
            <a:ext cx="542449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sz="2000" dirty="0" smtClean="0"/>
              <a:t>Data de realização do workshop:</a:t>
            </a:r>
          </a:p>
          <a:p>
            <a:r>
              <a:rPr lang="pt-PT" sz="2000" dirty="0" smtClean="0"/>
              <a:t>08 de maio de 2014 </a:t>
            </a:r>
          </a:p>
          <a:p>
            <a:r>
              <a:rPr lang="pt-PT" sz="2000" dirty="0" smtClean="0"/>
              <a:t>Na Feira </a:t>
            </a:r>
            <a:r>
              <a:rPr lang="pt-PT" sz="2000" dirty="0" err="1"/>
              <a:t>A</a:t>
            </a:r>
            <a:r>
              <a:rPr lang="pt-PT" sz="2000" dirty="0" err="1" smtClean="0"/>
              <a:t>grotecnológica</a:t>
            </a:r>
            <a:r>
              <a:rPr lang="pt-PT" sz="2000" dirty="0" smtClean="0"/>
              <a:t> do Tocantins - AGROTINS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927787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6147" y="4279354"/>
            <a:ext cx="3158341" cy="24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251520" y="476672"/>
            <a:ext cx="864096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b="1" dirty="0">
                <a:solidFill>
                  <a:srgbClr val="00B050"/>
                </a:solidFill>
              </a:rPr>
              <a:t>Workshop 2</a:t>
            </a:r>
            <a:endParaRPr lang="pt-BR" sz="2400" dirty="0"/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Seminário de discussão de politicas do clima e contribuição na refomulação das  politicas ambientais e climáticas do  Tocantins com ênfase ao REDD.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Promover a participação dos tecnicos nas discussões do forum de mudanças climáticas.</a:t>
            </a:r>
          </a:p>
          <a:p>
            <a:pPr marL="342900" indent="-342900">
              <a:buFont typeface="Wingdings" pitchFamily="2" charset="2"/>
              <a:buChar char="v"/>
            </a:pPr>
            <a:r>
              <a:rPr lang="pt-BR" sz="2400" dirty="0"/>
              <a:t>Apresentar resultados do cadastro dos podutores  e  o potencial do estado para projetos de REDD reflorestamentos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1520" y="4077072"/>
            <a:ext cx="86409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PT" sz="2000" dirty="0" smtClean="0"/>
              <a:t>Previsto para </a:t>
            </a:r>
            <a:r>
              <a:rPr lang="pt-PT" sz="2000" dirty="0" err="1" smtClean="0"/>
              <a:t>setembro</a:t>
            </a:r>
            <a:r>
              <a:rPr lang="pt-PT" sz="2000" dirty="0" smtClean="0"/>
              <a:t> de 2014 </a:t>
            </a:r>
          </a:p>
          <a:p>
            <a:r>
              <a:rPr lang="pt-PT" sz="2000" dirty="0" smtClean="0"/>
              <a:t>Local: Secretaria de Meio Ambiente e Desenvolvimento Sustentável do Tocantins</a:t>
            </a:r>
          </a:p>
          <a:p>
            <a:r>
              <a:rPr lang="pt-PT" sz="2000" dirty="0" err="1" smtClean="0"/>
              <a:t>Pareceiros</a:t>
            </a:r>
            <a:r>
              <a:rPr lang="pt-PT" sz="2000" dirty="0" smtClean="0"/>
              <a:t>: SEAGRO, SEMADES, UFT , FAET</a:t>
            </a:r>
            <a:endParaRPr lang="pt-PT" sz="2000" dirty="0"/>
          </a:p>
        </p:txBody>
      </p:sp>
    </p:spTree>
    <p:extLst>
      <p:ext uri="{BB962C8B-B14F-4D97-AF65-F5344CB8AC3E}">
        <p14:creationId xmlns:p14="http://schemas.microsoft.com/office/powerpoint/2010/main" val="20310130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aintBrush/>
                    </a14:imgEffect>
                    <a14:imgEffect>
                      <a14:sharpenSoften amount="-8000"/>
                    </a14:imgEffect>
                    <a14:imgEffect>
                      <a14:colorTemperature colorTemp="11200"/>
                    </a14:imgEffect>
                    <a14:imgEffect>
                      <a14:brightnessContrast bright="16000" contrast="3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2" y="1988841"/>
            <a:ext cx="2964182" cy="4536504"/>
          </a:xfrm>
          <a:prstGeom prst="rect">
            <a:avLst/>
          </a:prstGeom>
          <a:effectLst>
            <a:outerShdw blurRad="50800" dist="50800" dir="5400000" algn="ctr" rotWithShape="0">
              <a:srgbClr val="000000">
                <a:alpha val="21000"/>
              </a:srgbClr>
            </a:outerShdw>
          </a:effec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9145016" cy="1143000"/>
          </a:xfrm>
        </p:spPr>
        <p:txBody>
          <a:bodyPr>
            <a:noAutofit/>
          </a:bodyPr>
          <a:lstStyle/>
          <a:p>
            <a:pPr algn="l"/>
            <a:r>
              <a:rPr lang="pt-BR" sz="2800" b="1" dirty="0" smtClean="0">
                <a:solidFill>
                  <a:srgbClr val="00B050"/>
                </a:solidFill>
              </a:rPr>
              <a:t>Atividade 2: </a:t>
            </a:r>
            <a:r>
              <a:rPr lang="pt-BR" sz="2400" b="1" dirty="0" smtClean="0">
                <a:solidFill>
                  <a:srgbClr val="00B050"/>
                </a:solidFill>
              </a:rPr>
              <a:t>Banco de dados  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6" name="Espaço Reservado para Conteúdo 5"/>
          <p:cNvSpPr>
            <a:spLocks noGrp="1"/>
          </p:cNvSpPr>
          <p:nvPr>
            <p:ph idx="1"/>
          </p:nvPr>
        </p:nvSpPr>
        <p:spPr>
          <a:xfrm>
            <a:off x="2843808" y="2132856"/>
            <a:ext cx="6120680" cy="331236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Análise e compilação de dados  das propriedades e produtores 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 Conhecimento da cobertura e uso do solo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Conhecimento das  causas de desmatamento</a:t>
            </a:r>
          </a:p>
          <a:p>
            <a:pPr marL="0" indent="0">
              <a:buNone/>
            </a:pPr>
            <a:endParaRPr lang="pt-BR" sz="2400" dirty="0" smtClean="0"/>
          </a:p>
          <a:p>
            <a:pPr>
              <a:buFont typeface="Wingdings" panose="05000000000000000000" pitchFamily="2" charset="2"/>
              <a:buChar char="v"/>
            </a:pPr>
            <a:r>
              <a:rPr lang="pt-BR" sz="2400" dirty="0" smtClean="0"/>
              <a:t>Base para REDD, conhecimento da linha de base e do nível de degradação da floresta nas propriedades.</a:t>
            </a:r>
            <a:endParaRPr lang="pt-BR" sz="24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980728"/>
            <a:ext cx="885698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v"/>
            </a:pPr>
            <a:r>
              <a:rPr lang="pt-BR" sz="2400" dirty="0"/>
              <a:t>Aplicar questionário com produtores </a:t>
            </a:r>
            <a:r>
              <a:rPr lang="pt-BR" sz="2400" dirty="0" smtClean="0"/>
              <a:t>levando </a:t>
            </a:r>
            <a:r>
              <a:rPr lang="pt-BR" sz="2400" dirty="0"/>
              <a:t>em consideração o tamanho </a:t>
            </a:r>
            <a:r>
              <a:rPr lang="pt-BR" sz="2400" dirty="0" smtClean="0"/>
              <a:t>das terras a as  </a:t>
            </a:r>
            <a:r>
              <a:rPr lang="pt-BR" sz="2400" dirty="0"/>
              <a:t>áreas a adicionais de </a:t>
            </a:r>
            <a:r>
              <a:rPr lang="pt-BR" sz="2400" dirty="0" smtClean="0"/>
              <a:t>conservação.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497386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999381"/>
            <a:ext cx="4525963" cy="4525963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>
                <a:solidFill>
                  <a:srgbClr val="00B050"/>
                </a:solidFill>
              </a:rPr>
              <a:t>Atividade 3. </a:t>
            </a:r>
            <a:r>
              <a:rPr lang="pt-BR" sz="2400" b="1" dirty="0" smtClean="0">
                <a:solidFill>
                  <a:srgbClr val="00B050"/>
                </a:solidFill>
              </a:rPr>
              <a:t>Relatórios aos Órgãos Ambientais do </a:t>
            </a:r>
            <a:r>
              <a:rPr lang="pt-BR" sz="2400" b="1" dirty="0">
                <a:solidFill>
                  <a:srgbClr val="00B050"/>
                </a:solidFill>
              </a:rPr>
              <a:t>E</a:t>
            </a:r>
            <a:r>
              <a:rPr lang="pt-BR" sz="2400" b="1" dirty="0" smtClean="0">
                <a:solidFill>
                  <a:srgbClr val="00B050"/>
                </a:solidFill>
              </a:rPr>
              <a:t>stado</a:t>
            </a:r>
            <a:endParaRPr lang="pt-BR" sz="2400" b="1" dirty="0">
              <a:solidFill>
                <a:srgbClr val="00B050"/>
              </a:solidFill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163153" y="1196752"/>
            <a:ext cx="8801335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 err="1" smtClean="0"/>
              <a:t>Report</a:t>
            </a:r>
            <a:r>
              <a:rPr lang="pt-BR" sz="2400" dirty="0" smtClean="0"/>
              <a:t> 1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Análise e aplicabilidade do SOCIALCARBON, Processamento de REDD, análise metodológica e benefícios (Relatório do 1 workshop, adesão e cadastro dos produtores)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Report</a:t>
            </a:r>
            <a:r>
              <a:rPr lang="pt-BR" sz="2400" dirty="0" smtClean="0"/>
              <a:t> 2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Análise e recomendações que foram discutidas sobre a aplicação e metodologias de REDD + e integração nas legislações do estado.</a:t>
            </a:r>
          </a:p>
          <a:p>
            <a:endParaRPr lang="pt-BR" sz="2400" dirty="0" smtClean="0"/>
          </a:p>
          <a:p>
            <a:r>
              <a:rPr lang="pt-BR" sz="2400" dirty="0" err="1" smtClean="0"/>
              <a:t>Report</a:t>
            </a:r>
            <a:r>
              <a:rPr lang="pt-BR" sz="2400" dirty="0" smtClean="0"/>
              <a:t> 3</a:t>
            </a:r>
          </a:p>
          <a:p>
            <a:pPr marL="285750" indent="-285750">
              <a:buFont typeface="Wingdings" pitchFamily="2" charset="2"/>
              <a:buChar char="v"/>
            </a:pPr>
            <a:r>
              <a:rPr lang="pt-BR" sz="2400" dirty="0" smtClean="0"/>
              <a:t>Relato das lições e conclusões das pesquisa com produtores e workshops realizados  no Tocantins, próximos passos para os anos seguintes, com base nas lições aprendidas durante a execução do programa.</a:t>
            </a:r>
          </a:p>
        </p:txBody>
      </p:sp>
    </p:spTree>
    <p:extLst>
      <p:ext uri="{BB962C8B-B14F-4D97-AF65-F5344CB8AC3E}">
        <p14:creationId xmlns:p14="http://schemas.microsoft.com/office/powerpoint/2010/main" val="79555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71800" y="274638"/>
            <a:ext cx="3888432" cy="1143000"/>
          </a:xfrm>
        </p:spPr>
        <p:txBody>
          <a:bodyPr>
            <a:normAutofit/>
          </a:bodyPr>
          <a:lstStyle/>
          <a:p>
            <a:pPr algn="l"/>
            <a:r>
              <a:rPr lang="pt-BR" sz="2800" b="1" dirty="0" smtClean="0"/>
              <a:t>Parceiros</a:t>
            </a:r>
            <a:endParaRPr lang="pt-BR" sz="2800" b="1" dirty="0"/>
          </a:p>
        </p:txBody>
      </p:sp>
      <p:pic>
        <p:nvPicPr>
          <p:cNvPr id="6" name="Espaço Reservado para Conteúd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195" y="1052736"/>
            <a:ext cx="934993" cy="1027567"/>
          </a:xfr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920" y="2492896"/>
            <a:ext cx="1116124" cy="608795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1910727" y="1268760"/>
            <a:ext cx="40529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Federação da Agricultura e Pecuária </a:t>
            </a:r>
          </a:p>
          <a:p>
            <a:r>
              <a:rPr lang="pt-BR" sz="2000" b="1" dirty="0" smtClean="0"/>
              <a:t>do Estado do Tocantins</a:t>
            </a:r>
            <a:endParaRPr lang="pt-BR" sz="2000" b="1" dirty="0"/>
          </a:p>
        </p:txBody>
      </p:sp>
      <p:sp>
        <p:nvSpPr>
          <p:cNvPr id="9" name="CaixaDeTexto 8"/>
          <p:cNvSpPr txBox="1"/>
          <p:nvPr/>
        </p:nvSpPr>
        <p:spPr>
          <a:xfrm>
            <a:off x="2062028" y="2779421"/>
            <a:ext cx="160915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000" b="1" dirty="0" smtClean="0"/>
              <a:t>Instituto CNA</a:t>
            </a:r>
            <a:endParaRPr lang="pt-BR" sz="20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5473611" y="3433005"/>
            <a:ext cx="33123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PT" sz="2800" b="1" dirty="0" smtClean="0"/>
              <a:t>Realização  </a:t>
            </a:r>
            <a:endParaRPr lang="pt-PT" sz="2800" b="1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933056"/>
            <a:ext cx="1083143" cy="1161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788024" y="5373216"/>
            <a:ext cx="413395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dirty="0" smtClean="0"/>
              <a:t>Eliana </a:t>
            </a:r>
            <a:r>
              <a:rPr lang="pt-PT" dirty="0" err="1" smtClean="0"/>
              <a:t>Pareja</a:t>
            </a:r>
            <a:r>
              <a:rPr lang="pt-PT" dirty="0" smtClean="0"/>
              <a:t> – pesquisa@ecologica.org.br</a:t>
            </a:r>
          </a:p>
          <a:p>
            <a:r>
              <a:rPr lang="pt-PT" dirty="0" smtClean="0"/>
              <a:t>Peterson </a:t>
            </a:r>
            <a:r>
              <a:rPr lang="pt-PT" dirty="0" err="1" smtClean="0"/>
              <a:t>Sacconi</a:t>
            </a:r>
            <a:endParaRPr lang="pt-PT" dirty="0" smtClean="0"/>
          </a:p>
          <a:p>
            <a:r>
              <a:rPr lang="pt-PT" dirty="0" smtClean="0"/>
              <a:t>Marcelo </a:t>
            </a:r>
            <a:r>
              <a:rPr lang="pt-PT" dirty="0" smtClean="0"/>
              <a:t> </a:t>
            </a:r>
            <a:r>
              <a:rPr lang="pt-PT" dirty="0" err="1" smtClean="0"/>
              <a:t>Haddad</a:t>
            </a:r>
            <a:endParaRPr lang="pt-PT" dirty="0" smtClean="0"/>
          </a:p>
          <a:p>
            <a:r>
              <a:rPr lang="pt-PT" dirty="0" err="1" smtClean="0"/>
              <a:t>Stefano</a:t>
            </a:r>
            <a:r>
              <a:rPr lang="pt-PT" dirty="0" smtClean="0"/>
              <a:t> </a:t>
            </a:r>
            <a:r>
              <a:rPr lang="pt-PT" dirty="0" err="1" smtClean="0"/>
              <a:t>Merlin</a:t>
            </a:r>
            <a:endParaRPr lang="pt-PT" dirty="0"/>
          </a:p>
        </p:txBody>
      </p:sp>
      <p:sp>
        <p:nvSpPr>
          <p:cNvPr id="10" name="TextBox 9"/>
          <p:cNvSpPr txBox="1"/>
          <p:nvPr/>
        </p:nvSpPr>
        <p:spPr>
          <a:xfrm>
            <a:off x="924847" y="3694615"/>
            <a:ext cx="34468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PT" b="1" dirty="0" smtClean="0"/>
              <a:t>Universidade Federal do Tocantins</a:t>
            </a:r>
            <a:endParaRPr lang="pt-PT" b="1" dirty="0"/>
          </a:p>
        </p:txBody>
      </p:sp>
    </p:spTree>
    <p:extLst>
      <p:ext uri="{BB962C8B-B14F-4D97-AF65-F5344CB8AC3E}">
        <p14:creationId xmlns:p14="http://schemas.microsoft.com/office/powerpoint/2010/main" val="2519526691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322</TotalTime>
  <Words>333</Words>
  <Application>Microsoft Office PowerPoint</Application>
  <PresentationFormat>On-screen Show (4:3)</PresentationFormat>
  <Paragraphs>46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Tema do Office</vt:lpstr>
      <vt:lpstr> PROJETO GCF – TOCANTINS A força tarefa dos governos para clima e florestas  </vt:lpstr>
      <vt:lpstr>Plano de trabalho para o Tocantins</vt:lpstr>
      <vt:lpstr>PowerPoint Presentation</vt:lpstr>
      <vt:lpstr>Atividade 2: Banco de dados  </vt:lpstr>
      <vt:lpstr>Atividade 3. Relatórios aos Órgãos Ambientais do Estado</vt:lpstr>
      <vt:lpstr>Parceiros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Atividades Propostas GCF</dc:title>
  <dc:creator>Sacconi</dc:creator>
  <cp:lastModifiedBy>Tosh</cp:lastModifiedBy>
  <cp:revision>23</cp:revision>
  <dcterms:created xsi:type="dcterms:W3CDTF">2014-03-20T17:11:14Z</dcterms:created>
  <dcterms:modified xsi:type="dcterms:W3CDTF">2014-04-04T21:16:44Z</dcterms:modified>
</cp:coreProperties>
</file>